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9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EACEA7-E691-4CB5-9553-77C0FC01AAC4}" v="39" dt="2020-03-10T15:17:47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lumenstiel" userId="da977407de38868c" providerId="LiveId" clId="{61EACEA7-E691-4CB5-9553-77C0FC01AAC4}"/>
    <pc:docChg chg="undo custSel mod delSld modSld sldOrd">
      <pc:chgData name="David Blumenstiel" userId="da977407de38868c" providerId="LiveId" clId="{61EACEA7-E691-4CB5-9553-77C0FC01AAC4}" dt="2020-03-10T15:18:18.920" v="742" actId="20577"/>
      <pc:docMkLst>
        <pc:docMk/>
      </pc:docMkLst>
      <pc:sldChg chg="addSp delSp modSp mod setClrOvrMap">
        <pc:chgData name="David Blumenstiel" userId="da977407de38868c" providerId="LiveId" clId="{61EACEA7-E691-4CB5-9553-77C0FC01AAC4}" dt="2020-03-10T14:24:26.264" v="528" actId="1076"/>
        <pc:sldMkLst>
          <pc:docMk/>
          <pc:sldMk cId="2517629169" sldId="256"/>
        </pc:sldMkLst>
        <pc:spChg chg="mod">
          <ac:chgData name="David Blumenstiel" userId="da977407de38868c" providerId="LiveId" clId="{61EACEA7-E691-4CB5-9553-77C0FC01AAC4}" dt="2020-03-10T14:23:09.394" v="504" actId="27636"/>
          <ac:spMkLst>
            <pc:docMk/>
            <pc:sldMk cId="2517629169" sldId="256"/>
            <ac:spMk id="2" creationId="{4E5B6B3C-CEFB-4366-8678-5912052CAAEC}"/>
          </ac:spMkLst>
        </pc:spChg>
        <pc:spChg chg="del mod">
          <ac:chgData name="David Blumenstiel" userId="da977407de38868c" providerId="LiveId" clId="{61EACEA7-E691-4CB5-9553-77C0FC01AAC4}" dt="2020-03-10T14:21:06.584" v="458" actId="478"/>
          <ac:spMkLst>
            <pc:docMk/>
            <pc:sldMk cId="2517629169" sldId="256"/>
            <ac:spMk id="3" creationId="{D91AB17D-95B5-4DB9-AA04-311B89EFE25D}"/>
          </ac:spMkLst>
        </pc:spChg>
        <pc:spChg chg="add del mod">
          <ac:chgData name="David Blumenstiel" userId="da977407de38868c" providerId="LiveId" clId="{61EACEA7-E691-4CB5-9553-77C0FC01AAC4}" dt="2020-03-10T14:22:19.940" v="488"/>
          <ac:spMkLst>
            <pc:docMk/>
            <pc:sldMk cId="2517629169" sldId="256"/>
            <ac:spMk id="5" creationId="{9F9354A2-A7AC-43AB-BC5D-6D7532D9B553}"/>
          </ac:spMkLst>
        </pc:spChg>
        <pc:spChg chg="add mod">
          <ac:chgData name="David Blumenstiel" userId="da977407de38868c" providerId="LiveId" clId="{61EACEA7-E691-4CB5-9553-77C0FC01AAC4}" dt="2020-03-10T14:24:26.264" v="528" actId="1076"/>
          <ac:spMkLst>
            <pc:docMk/>
            <pc:sldMk cId="2517629169" sldId="256"/>
            <ac:spMk id="6" creationId="{39A18833-A878-4491-89C6-AFE75F64E07A}"/>
          </ac:spMkLst>
        </pc:spChg>
        <pc:spChg chg="del">
          <ac:chgData name="David Blumenstiel" userId="da977407de38868c" providerId="LiveId" clId="{61EACEA7-E691-4CB5-9553-77C0FC01AAC4}" dt="2020-03-10T14:20:16.379" v="445" actId="26606"/>
          <ac:spMkLst>
            <pc:docMk/>
            <pc:sldMk cId="2517629169" sldId="256"/>
            <ac:spMk id="8" creationId="{0E42565C-E3CC-4EF0-8093-88FCC788A3C2}"/>
          </ac:spMkLst>
        </pc:spChg>
        <pc:spChg chg="del">
          <ac:chgData name="David Blumenstiel" userId="da977407de38868c" providerId="LiveId" clId="{61EACEA7-E691-4CB5-9553-77C0FC01AAC4}" dt="2020-03-10T14:20:16.379" v="445" actId="26606"/>
          <ac:spMkLst>
            <pc:docMk/>
            <pc:sldMk cId="2517629169" sldId="256"/>
            <ac:spMk id="10" creationId="{02F429C4-ABC9-46FC-818A-B5429CDE4A96}"/>
          </ac:spMkLst>
        </pc:spChg>
        <pc:spChg chg="del">
          <ac:chgData name="David Blumenstiel" userId="da977407de38868c" providerId="LiveId" clId="{61EACEA7-E691-4CB5-9553-77C0FC01AAC4}" dt="2020-03-10T14:20:16.379" v="445" actId="26606"/>
          <ac:spMkLst>
            <pc:docMk/>
            <pc:sldMk cId="2517629169" sldId="256"/>
            <ac:spMk id="12" creationId="{2CEF98E4-3709-4952-8F42-2305CCE34FA3}"/>
          </ac:spMkLst>
        </pc:spChg>
        <pc:spChg chg="del">
          <ac:chgData name="David Blumenstiel" userId="da977407de38868c" providerId="LiveId" clId="{61EACEA7-E691-4CB5-9553-77C0FC01AAC4}" dt="2020-03-10T14:20:16.379" v="445" actId="26606"/>
          <ac:spMkLst>
            <pc:docMk/>
            <pc:sldMk cId="2517629169" sldId="256"/>
            <ac:spMk id="14" creationId="{F10BCCF5-D685-47FF-B675-647EAEB72C8E}"/>
          </ac:spMkLst>
        </pc:spChg>
        <pc:spChg chg="del">
          <ac:chgData name="David Blumenstiel" userId="da977407de38868c" providerId="LiveId" clId="{61EACEA7-E691-4CB5-9553-77C0FC01AAC4}" dt="2020-03-10T14:20:16.379" v="445" actId="26606"/>
          <ac:spMkLst>
            <pc:docMk/>
            <pc:sldMk cId="2517629169" sldId="256"/>
            <ac:spMk id="16" creationId="{B0EE8A42-107A-4D4C-8D56-BBAE95C7FC0D}"/>
          </ac:spMkLst>
        </pc:spChg>
        <pc:spChg chg="add del">
          <ac:chgData name="David Blumenstiel" userId="da977407de38868c" providerId="LiveId" clId="{61EACEA7-E691-4CB5-9553-77C0FC01AAC4}" dt="2020-03-10T14:21:23.779" v="472" actId="26606"/>
          <ac:spMkLst>
            <pc:docMk/>
            <pc:sldMk cId="2517629169" sldId="256"/>
            <ac:spMk id="21" creationId="{5A59F003-E00A-43F9-91DC-CC54E3B87466}"/>
          </ac:spMkLst>
        </pc:spChg>
        <pc:spChg chg="add del">
          <ac:chgData name="David Blumenstiel" userId="da977407de38868c" providerId="LiveId" clId="{61EACEA7-E691-4CB5-9553-77C0FC01AAC4}" dt="2020-03-10T14:21:23.779" v="472" actId="26606"/>
          <ac:spMkLst>
            <pc:docMk/>
            <pc:sldMk cId="2517629169" sldId="256"/>
            <ac:spMk id="23" creationId="{D74A4382-E3AD-430A-9A1F-DFA3E0E77A7D}"/>
          </ac:spMkLst>
        </pc:spChg>
        <pc:spChg chg="add del">
          <ac:chgData name="David Blumenstiel" userId="da977407de38868c" providerId="LiveId" clId="{61EACEA7-E691-4CB5-9553-77C0FC01AAC4}" dt="2020-03-10T14:21:23.779" v="472" actId="26606"/>
          <ac:spMkLst>
            <pc:docMk/>
            <pc:sldMk cId="2517629169" sldId="256"/>
            <ac:spMk id="25" creationId="{79F40191-0F44-4FD1-82CC-ACB507C14BE6}"/>
          </ac:spMkLst>
        </pc:spChg>
        <pc:spChg chg="add del">
          <ac:chgData name="David Blumenstiel" userId="da977407de38868c" providerId="LiveId" clId="{61EACEA7-E691-4CB5-9553-77C0FC01AAC4}" dt="2020-03-10T14:21:57.809" v="480" actId="26606"/>
          <ac:spMkLst>
            <pc:docMk/>
            <pc:sldMk cId="2517629169" sldId="256"/>
            <ac:spMk id="30" creationId="{5A59F003-E00A-43F9-91DC-CC54E3B87466}"/>
          </ac:spMkLst>
        </pc:spChg>
        <pc:spChg chg="add del">
          <ac:chgData name="David Blumenstiel" userId="da977407de38868c" providerId="LiveId" clId="{61EACEA7-E691-4CB5-9553-77C0FC01AAC4}" dt="2020-03-10T14:21:57.809" v="480" actId="26606"/>
          <ac:spMkLst>
            <pc:docMk/>
            <pc:sldMk cId="2517629169" sldId="256"/>
            <ac:spMk id="32" creationId="{D74A4382-E3AD-430A-9A1F-DFA3E0E77A7D}"/>
          </ac:spMkLst>
        </pc:spChg>
        <pc:spChg chg="add del">
          <ac:chgData name="David Blumenstiel" userId="da977407de38868c" providerId="LiveId" clId="{61EACEA7-E691-4CB5-9553-77C0FC01AAC4}" dt="2020-03-10T14:21:57.809" v="480" actId="26606"/>
          <ac:spMkLst>
            <pc:docMk/>
            <pc:sldMk cId="2517629169" sldId="256"/>
            <ac:spMk id="34" creationId="{79F40191-0F44-4FD1-82CC-ACB507C14BE6}"/>
          </ac:spMkLst>
        </pc:spChg>
        <pc:spChg chg="add del">
          <ac:chgData name="David Blumenstiel" userId="da977407de38868c" providerId="LiveId" clId="{61EACEA7-E691-4CB5-9553-77C0FC01AAC4}" dt="2020-03-10T14:22:33.865" v="491" actId="26606"/>
          <ac:spMkLst>
            <pc:docMk/>
            <pc:sldMk cId="2517629169" sldId="256"/>
            <ac:spMk id="39" creationId="{0671A8AE-40A1-4631-A6B8-581AFF065482}"/>
          </ac:spMkLst>
        </pc:spChg>
        <pc:spChg chg="add del">
          <ac:chgData name="David Blumenstiel" userId="da977407de38868c" providerId="LiveId" clId="{61EACEA7-E691-4CB5-9553-77C0FC01AAC4}" dt="2020-03-10T14:22:33.865" v="491" actId="26606"/>
          <ac:spMkLst>
            <pc:docMk/>
            <pc:sldMk cId="2517629169" sldId="256"/>
            <ac:spMk id="41" creationId="{AB58EF07-17C2-48CF-ABB0-EEF1F17CB8F0}"/>
          </ac:spMkLst>
        </pc:spChg>
        <pc:spChg chg="add del">
          <ac:chgData name="David Blumenstiel" userId="da977407de38868c" providerId="LiveId" clId="{61EACEA7-E691-4CB5-9553-77C0FC01AAC4}" dt="2020-03-10T14:22:33.865" v="491" actId="26606"/>
          <ac:spMkLst>
            <pc:docMk/>
            <pc:sldMk cId="2517629169" sldId="256"/>
            <ac:spMk id="43" creationId="{AF2F604E-43BE-4DC3-B983-E071523364F8}"/>
          </ac:spMkLst>
        </pc:spChg>
        <pc:spChg chg="add del">
          <ac:chgData name="David Blumenstiel" userId="da977407de38868c" providerId="LiveId" clId="{61EACEA7-E691-4CB5-9553-77C0FC01AAC4}" dt="2020-03-10T14:22:33.865" v="491" actId="26606"/>
          <ac:spMkLst>
            <pc:docMk/>
            <pc:sldMk cId="2517629169" sldId="256"/>
            <ac:spMk id="45" creationId="{08C9B587-E65E-4B52-B37C-ABEBB6E87928}"/>
          </ac:spMkLst>
        </pc:spChg>
        <pc:spChg chg="add">
          <ac:chgData name="David Blumenstiel" userId="da977407de38868c" providerId="LiveId" clId="{61EACEA7-E691-4CB5-9553-77C0FC01AAC4}" dt="2020-03-10T14:22:33.865" v="491" actId="26606"/>
          <ac:spMkLst>
            <pc:docMk/>
            <pc:sldMk cId="2517629169" sldId="256"/>
            <ac:spMk id="50" creationId="{0671A8AE-40A1-4631-A6B8-581AFF065482}"/>
          </ac:spMkLst>
        </pc:spChg>
        <pc:spChg chg="add">
          <ac:chgData name="David Blumenstiel" userId="da977407de38868c" providerId="LiveId" clId="{61EACEA7-E691-4CB5-9553-77C0FC01AAC4}" dt="2020-03-10T14:22:33.865" v="491" actId="26606"/>
          <ac:spMkLst>
            <pc:docMk/>
            <pc:sldMk cId="2517629169" sldId="256"/>
            <ac:spMk id="52" creationId="{AB58EF07-17C2-48CF-ABB0-EEF1F17CB8F0}"/>
          </ac:spMkLst>
        </pc:spChg>
        <pc:spChg chg="add">
          <ac:chgData name="David Blumenstiel" userId="da977407de38868c" providerId="LiveId" clId="{61EACEA7-E691-4CB5-9553-77C0FC01AAC4}" dt="2020-03-10T14:22:33.865" v="491" actId="26606"/>
          <ac:spMkLst>
            <pc:docMk/>
            <pc:sldMk cId="2517629169" sldId="256"/>
            <ac:spMk id="54" creationId="{AF2F604E-43BE-4DC3-B983-E071523364F8}"/>
          </ac:spMkLst>
        </pc:spChg>
        <pc:spChg chg="add">
          <ac:chgData name="David Blumenstiel" userId="da977407de38868c" providerId="LiveId" clId="{61EACEA7-E691-4CB5-9553-77C0FC01AAC4}" dt="2020-03-10T14:22:33.865" v="491" actId="26606"/>
          <ac:spMkLst>
            <pc:docMk/>
            <pc:sldMk cId="2517629169" sldId="256"/>
            <ac:spMk id="56" creationId="{08C9B587-E65E-4B52-B37C-ABEBB6E87928}"/>
          </ac:spMkLst>
        </pc:spChg>
        <pc:picChg chg="add mod ord">
          <ac:chgData name="David Blumenstiel" userId="da977407de38868c" providerId="LiveId" clId="{61EACEA7-E691-4CB5-9553-77C0FC01AAC4}" dt="2020-03-10T14:22:33.865" v="491" actId="26606"/>
          <ac:picMkLst>
            <pc:docMk/>
            <pc:sldMk cId="2517629169" sldId="256"/>
            <ac:picMk id="4" creationId="{7A3068A2-C4B7-4616-9D27-C3832A0349DB}"/>
          </ac:picMkLst>
        </pc:picChg>
      </pc:sldChg>
      <pc:sldChg chg="del">
        <pc:chgData name="David Blumenstiel" userId="da977407de38868c" providerId="LiveId" clId="{61EACEA7-E691-4CB5-9553-77C0FC01AAC4}" dt="2020-03-10T14:18:25.586" v="425" actId="2696"/>
        <pc:sldMkLst>
          <pc:docMk/>
          <pc:sldMk cId="573187783" sldId="257"/>
        </pc:sldMkLst>
      </pc:sldChg>
      <pc:sldChg chg="modSp">
        <pc:chgData name="David Blumenstiel" userId="da977407de38868c" providerId="LiveId" clId="{61EACEA7-E691-4CB5-9553-77C0FC01AAC4}" dt="2020-03-10T15:18:18.920" v="742" actId="20577"/>
        <pc:sldMkLst>
          <pc:docMk/>
          <pc:sldMk cId="124560948" sldId="258"/>
        </pc:sldMkLst>
        <pc:spChg chg="mod">
          <ac:chgData name="David Blumenstiel" userId="da977407de38868c" providerId="LiveId" clId="{61EACEA7-E691-4CB5-9553-77C0FC01AAC4}" dt="2020-03-10T15:18:18.920" v="742" actId="20577"/>
          <ac:spMkLst>
            <pc:docMk/>
            <pc:sldMk cId="124560948" sldId="258"/>
            <ac:spMk id="2" creationId="{ACCF8537-4FB5-4402-81CF-3CF951D82AE5}"/>
          </ac:spMkLst>
        </pc:spChg>
        <pc:spChg chg="mod">
          <ac:chgData name="David Blumenstiel" userId="da977407de38868c" providerId="LiveId" clId="{61EACEA7-E691-4CB5-9553-77C0FC01AAC4}" dt="2020-03-10T15:17:44.162" v="695" actId="115"/>
          <ac:spMkLst>
            <pc:docMk/>
            <pc:sldMk cId="124560948" sldId="258"/>
            <ac:spMk id="3" creationId="{679B3C3D-AF57-46DD-A84A-0C46E684124D}"/>
          </ac:spMkLst>
        </pc:spChg>
      </pc:sldChg>
      <pc:sldChg chg="addSp delSp modSp ord">
        <pc:chgData name="David Blumenstiel" userId="da977407de38868c" providerId="LiveId" clId="{61EACEA7-E691-4CB5-9553-77C0FC01AAC4}" dt="2020-03-10T14:26:05.216" v="558" actId="403"/>
        <pc:sldMkLst>
          <pc:docMk/>
          <pc:sldMk cId="3636311844" sldId="259"/>
        </pc:sldMkLst>
        <pc:spChg chg="mod">
          <ac:chgData name="David Blumenstiel" userId="da977407de38868c" providerId="LiveId" clId="{61EACEA7-E691-4CB5-9553-77C0FC01AAC4}" dt="2020-03-10T14:13:31.178" v="324" actId="26606"/>
          <ac:spMkLst>
            <pc:docMk/>
            <pc:sldMk cId="3636311844" sldId="259"/>
            <ac:spMk id="2" creationId="{3D96A0AC-F476-4375-BC4A-4683B5D5B606}"/>
          </ac:spMkLst>
        </pc:spChg>
        <pc:spChg chg="mod">
          <ac:chgData name="David Blumenstiel" userId="da977407de38868c" providerId="LiveId" clId="{61EACEA7-E691-4CB5-9553-77C0FC01AAC4}" dt="2020-03-10T14:26:05.216" v="558" actId="403"/>
          <ac:spMkLst>
            <pc:docMk/>
            <pc:sldMk cId="3636311844" sldId="259"/>
            <ac:spMk id="3" creationId="{AA548012-A467-49FF-B335-30E3ED6E2483}"/>
          </ac:spMkLst>
        </pc:spChg>
        <pc:spChg chg="add mod">
          <ac:chgData name="David Blumenstiel" userId="da977407de38868c" providerId="LiveId" clId="{61EACEA7-E691-4CB5-9553-77C0FC01AAC4}" dt="2020-03-10T14:25:34.502" v="556" actId="1076"/>
          <ac:spMkLst>
            <pc:docMk/>
            <pc:sldMk cId="3636311844" sldId="259"/>
            <ac:spMk id="5" creationId="{73FEAF43-54DC-4AF7-9751-1CEB632A7F82}"/>
          </ac:spMkLst>
        </pc:spChg>
        <pc:spChg chg="del">
          <ac:chgData name="David Blumenstiel" userId="da977407de38868c" providerId="LiveId" clId="{61EACEA7-E691-4CB5-9553-77C0FC01AAC4}" dt="2020-03-10T14:13:31.178" v="324" actId="26606"/>
          <ac:spMkLst>
            <pc:docMk/>
            <pc:sldMk cId="3636311844" sldId="259"/>
            <ac:spMk id="8" creationId="{7515D20E-1AB7-4E74-9236-2B72B63D60B6}"/>
          </ac:spMkLst>
        </pc:spChg>
        <pc:spChg chg="del">
          <ac:chgData name="David Blumenstiel" userId="da977407de38868c" providerId="LiveId" clId="{61EACEA7-E691-4CB5-9553-77C0FC01AAC4}" dt="2020-03-10T14:13:31.178" v="324" actId="26606"/>
          <ac:spMkLst>
            <pc:docMk/>
            <pc:sldMk cId="3636311844" sldId="259"/>
            <ac:spMk id="15" creationId="{3873B707-463F-40B0-8227-E8CC6C67EB25}"/>
          </ac:spMkLst>
        </pc:spChg>
        <pc:spChg chg="del">
          <ac:chgData name="David Blumenstiel" userId="da977407de38868c" providerId="LiveId" clId="{61EACEA7-E691-4CB5-9553-77C0FC01AAC4}" dt="2020-03-10T14:13:31.178" v="324" actId="26606"/>
          <ac:spMkLst>
            <pc:docMk/>
            <pc:sldMk cId="3636311844" sldId="259"/>
            <ac:spMk id="17" creationId="{19C9EAEA-39D0-4B0E-A0EB-51E7B26740B1}"/>
          </ac:spMkLst>
        </pc:spChg>
        <pc:grpChg chg="del">
          <ac:chgData name="David Blumenstiel" userId="da977407de38868c" providerId="LiveId" clId="{61EACEA7-E691-4CB5-9553-77C0FC01AAC4}" dt="2020-03-10T14:13:31.178" v="324" actId="26606"/>
          <ac:grpSpMkLst>
            <pc:docMk/>
            <pc:sldMk cId="3636311844" sldId="259"/>
            <ac:grpSpMk id="10" creationId="{032D8612-31EB-44CF-A1D0-14FD4C705424}"/>
          </ac:grpSpMkLst>
        </pc:grpChg>
        <pc:picChg chg="add mod">
          <ac:chgData name="David Blumenstiel" userId="da977407de38868c" providerId="LiveId" clId="{61EACEA7-E691-4CB5-9553-77C0FC01AAC4}" dt="2020-03-10T14:13:36.740" v="326" actId="14100"/>
          <ac:picMkLst>
            <pc:docMk/>
            <pc:sldMk cId="3636311844" sldId="259"/>
            <ac:picMk id="4" creationId="{E7233A2E-93D4-44D3-946B-CAD3C0A3006E}"/>
          </ac:picMkLst>
        </pc:picChg>
        <pc:cxnChg chg="add">
          <ac:chgData name="David Blumenstiel" userId="da977407de38868c" providerId="LiveId" clId="{61EACEA7-E691-4CB5-9553-77C0FC01AAC4}" dt="2020-03-10T14:13:31.178" v="324" actId="26606"/>
          <ac:cxnSpMkLst>
            <pc:docMk/>
            <pc:sldMk cId="3636311844" sldId="259"/>
            <ac:cxnSpMk id="22" creationId="{E4A809D5-3600-46D4-A466-67F2349A54FB}"/>
          </ac:cxnSpMkLst>
        </pc:cxnChg>
      </pc:sldChg>
      <pc:sldChg chg="addSp modSp">
        <pc:chgData name="David Blumenstiel" userId="da977407de38868c" providerId="LiveId" clId="{61EACEA7-E691-4CB5-9553-77C0FC01AAC4}" dt="2020-03-10T14:35:17.109" v="578" actId="20577"/>
        <pc:sldMkLst>
          <pc:docMk/>
          <pc:sldMk cId="3165828128" sldId="260"/>
        </pc:sldMkLst>
        <pc:spChg chg="mod">
          <ac:chgData name="David Blumenstiel" userId="da977407de38868c" providerId="LiveId" clId="{61EACEA7-E691-4CB5-9553-77C0FC01AAC4}" dt="2020-03-10T14:35:17.109" v="578" actId="20577"/>
          <ac:spMkLst>
            <pc:docMk/>
            <pc:sldMk cId="3165828128" sldId="260"/>
            <ac:spMk id="2" creationId="{ADD877A8-A119-4EA4-85D4-BA8D956EFA96}"/>
          </ac:spMkLst>
        </pc:spChg>
        <pc:spChg chg="add mod">
          <ac:chgData name="David Blumenstiel" userId="da977407de38868c" providerId="LiveId" clId="{61EACEA7-E691-4CB5-9553-77C0FC01AAC4}" dt="2020-03-10T14:24:52.109" v="535" actId="1076"/>
          <ac:spMkLst>
            <pc:docMk/>
            <pc:sldMk cId="3165828128" sldId="260"/>
            <ac:spMk id="5" creationId="{8FB62237-BFB7-4F69-B1BD-5E0158556562}"/>
          </ac:spMkLst>
        </pc:spChg>
      </pc:sldChg>
      <pc:sldChg chg="addSp modSp ord">
        <pc:chgData name="David Blumenstiel" userId="da977407de38868c" providerId="LiveId" clId="{61EACEA7-E691-4CB5-9553-77C0FC01AAC4}" dt="2020-03-10T15:13:54.336" v="582" actId="20577"/>
        <pc:sldMkLst>
          <pc:docMk/>
          <pc:sldMk cId="2677714578" sldId="261"/>
        </pc:sldMkLst>
        <pc:spChg chg="mod">
          <ac:chgData name="David Blumenstiel" userId="da977407de38868c" providerId="LiveId" clId="{61EACEA7-E691-4CB5-9553-77C0FC01AAC4}" dt="2020-03-10T13:58:32.866" v="60" actId="20577"/>
          <ac:spMkLst>
            <pc:docMk/>
            <pc:sldMk cId="2677714578" sldId="261"/>
            <ac:spMk id="2" creationId="{DCEABFE7-E925-4FA4-BE2D-B297F5FFE495}"/>
          </ac:spMkLst>
        </pc:spChg>
        <pc:spChg chg="mod">
          <ac:chgData name="David Blumenstiel" userId="da977407de38868c" providerId="LiveId" clId="{61EACEA7-E691-4CB5-9553-77C0FC01AAC4}" dt="2020-03-10T13:58:55.305" v="77" actId="20577"/>
          <ac:spMkLst>
            <pc:docMk/>
            <pc:sldMk cId="2677714578" sldId="261"/>
            <ac:spMk id="3" creationId="{409E79A2-6C85-4A40-A592-F91EA679DF71}"/>
          </ac:spMkLst>
        </pc:spChg>
        <pc:spChg chg="add mod">
          <ac:chgData name="David Blumenstiel" userId="da977407de38868c" providerId="LiveId" clId="{61EACEA7-E691-4CB5-9553-77C0FC01AAC4}" dt="2020-03-10T15:13:54.336" v="582" actId="20577"/>
          <ac:spMkLst>
            <pc:docMk/>
            <pc:sldMk cId="2677714578" sldId="261"/>
            <ac:spMk id="5" creationId="{9B7B0F29-B3C3-4A1D-A576-BA37DB32F5C9}"/>
          </ac:spMkLst>
        </pc:spChg>
        <pc:spChg chg="add mod">
          <ac:chgData name="David Blumenstiel" userId="da977407de38868c" providerId="LiveId" clId="{61EACEA7-E691-4CB5-9553-77C0FC01AAC4}" dt="2020-03-10T14:25:13.796" v="544" actId="1076"/>
          <ac:spMkLst>
            <pc:docMk/>
            <pc:sldMk cId="2677714578" sldId="261"/>
            <ac:spMk id="6" creationId="{318E4FC0-8F6F-48B6-BDEC-CCAE71806DE1}"/>
          </ac:spMkLst>
        </pc:spChg>
      </pc:sldChg>
      <pc:sldChg chg="del">
        <pc:chgData name="David Blumenstiel" userId="da977407de38868c" providerId="LiveId" clId="{61EACEA7-E691-4CB5-9553-77C0FC01AAC4}" dt="2020-03-10T14:18:28.719" v="426" actId="2696"/>
        <pc:sldMkLst>
          <pc:docMk/>
          <pc:sldMk cId="176321095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F9599-E90C-428A-8CBB-433E26F58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B3E6C-8AAB-428A-854F-E79D58DCF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36C47-24C2-427C-9651-F09AE8DF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5556-83B2-456A-AD18-1391FEB6D7C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43A4B-DFC2-4890-ABF4-D5A008F7C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0C21F-8CF7-49F1-8353-0F886178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5C440-067E-4597-A5EE-17211C4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4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51E2-FFD5-41C1-9A94-E8809B974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58CEDD-9D17-4B92-B3F2-9703DADA0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7A4BD-A133-4C37-82E9-F41E2352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5556-83B2-456A-AD18-1391FEB6D7C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A4C28-9CF3-4B85-83FC-146B98F99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0C3DE-D708-4210-927B-E27358CD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5C440-067E-4597-A5EE-17211C4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5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9CDD31-4A3B-4B31-9283-A6622B4D86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5726E0-24AF-4380-98B9-5D08F5732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6E862-16FC-4101-B3DA-E2E58F553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5556-83B2-456A-AD18-1391FEB6D7C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1E85A-3DF5-4527-B20F-202AE0F3C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58CBF-38B3-4413-8A79-D8B95FE14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5C440-067E-4597-A5EE-17211C4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20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F235-5DA4-431F-A743-244CC54CB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06B5A-8BF7-43A5-B3BF-896793D0A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35EE7-3C64-4D39-97F7-C65416BBB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5556-83B2-456A-AD18-1391FEB6D7C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3CE6D-3274-466A-BDB1-F8B7C976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7E52F-5357-4C38-8EE8-3272F1C6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5C440-067E-4597-A5EE-17211C4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5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47DF5-3137-4F3A-825D-246BF912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96F7E-2EF7-4666-9377-96F0DB851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C66A1-CA7D-46F2-8C67-91E396612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5556-83B2-456A-AD18-1391FEB6D7C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C6F57-61E8-4855-9C8F-11E3C2AA1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12114-BDF4-42AA-897C-238DF67AD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5C440-067E-4597-A5EE-17211C4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39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0806B-C196-428C-B287-8C248CCB1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34C92-2C83-4D07-9E26-C7A48C668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56FE1-009A-485D-98ED-50AC41957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C88D1-7A64-45A0-ACD5-32F28C4F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5556-83B2-456A-AD18-1391FEB6D7C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98C0F-4509-40EF-AE31-592C964AE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F2626-6A25-412F-B538-C024B7C45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5C440-067E-4597-A5EE-17211C4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35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7A028-9526-4D65-B474-4F7DA1D16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2504E-99A7-44D3-B6EF-288150129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8674B-771B-41E3-B984-6289A4F3D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721445-A4AD-4426-971B-F01F72C36A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BDBA94-BD0A-45C4-9B3E-0A2BF27BBE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EC4F12-0919-4BC2-B085-93CCDAD96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5556-83B2-456A-AD18-1391FEB6D7C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2DACFD-604D-4D86-842A-25AA062C2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DF1B5D-CCF0-45CA-BCFE-08A1B57D7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5C440-067E-4597-A5EE-17211C4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2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5960-F8B7-47DF-BB01-18C35178C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1A9375-903D-4CDF-A1C8-24D65EDF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5556-83B2-456A-AD18-1391FEB6D7C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8A0CE1-9192-485F-A58B-D08BA18F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A9E21-1E3D-4959-B6CE-A79B119C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5C440-067E-4597-A5EE-17211C4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06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FAF2C2-5C91-4F27-B4A2-61A09F2F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5556-83B2-456A-AD18-1391FEB6D7C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71184F-F91D-4EF9-85AD-3824AA7E4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CB069-32E4-4BA1-8DEE-413C625F5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5C440-067E-4597-A5EE-17211C4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5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40E5-EC00-4863-BEBC-0A2EE3888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4BAC8-12F7-42F2-BBEB-025495D22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B9A727-1EDC-456A-9539-9F240E7B1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AEA84-D000-4CEF-9281-1CCE15AE1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5556-83B2-456A-AD18-1391FEB6D7C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A2A91-F55C-49DB-89C5-D8269A73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7DDEB-D8DA-4284-9281-250F2D2C5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5C440-067E-4597-A5EE-17211C4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9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110E-FABE-4512-8FF2-D4357D34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FCE68-AEF7-4000-A0C6-A2AE902DDA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1229B-5A98-4972-B381-3E6E2694E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EE842-B690-423F-9874-A13AFB4C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05556-83B2-456A-AD18-1391FEB6D7C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22636-B328-4376-90AF-98CB88434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4219F-5030-4531-BD06-659DBDA7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5C440-067E-4597-A5EE-17211C4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92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7BC17D-BDB6-4B50-BF48-7A78E83C4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B25BB-60FC-4BDC-B11B-EB016FBC3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71562-CFBB-405B-9DB8-0A36E018C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05556-83B2-456A-AD18-1391FEB6D7C5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8A832-225B-45C1-8192-FE71DEB9E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DEF65-F91D-4D9F-B854-6F342B2BC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5C440-067E-4597-A5EE-17211C4FF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spatialworld.net/article/what-are-popular-uses-of-drone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edirect.com/blogs/news/agricultural-drone-marke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articles/why-use-agriculture-drones-main-benefits-and-be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aypoint.sensefly.com/drone-surface-model-estimate-crop-yield-plant-health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aypoint.sensefly.com/drone-surface-model-estimate-crop-yield-plant-health/" TargetMode="External"/><Relationship Id="rId3" Type="http://schemas.openxmlformats.org/officeDocument/2006/relationships/hyperlink" Target="https://www.precisionhawk.com/agriculture" TargetMode="External"/><Relationship Id="rId7" Type="http://schemas.openxmlformats.org/officeDocument/2006/relationships/hyperlink" Target="https://dzone.com/articles/why-use-agriculture-drones-main-benefits-and-best" TargetMode="External"/><Relationship Id="rId2" Type="http://schemas.openxmlformats.org/officeDocument/2006/relationships/hyperlink" Target="https://hackernoon.com/how-drones-are-transforming-big-data-analytics-gszq30t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dedirect.com/blogs/news/agricultural-drone-market" TargetMode="External"/><Relationship Id="rId5" Type="http://schemas.openxmlformats.org/officeDocument/2006/relationships/hyperlink" Target="https://www.geospatialworld.net/article/what-are-popular-uses-of-drones/" TargetMode="External"/><Relationship Id="rId4" Type="http://schemas.openxmlformats.org/officeDocument/2006/relationships/hyperlink" Target="https://geoawesomeness.com/helping-farmers-move-from-analog-to-digital-farming-with-drones-and-remote-sens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068A2-C4B7-4616-9D27-C3832A034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B6B3C-CEFB-4366-8678-5912052CA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687762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200" dirty="0"/>
              <a:t>Data, Drones, and Agriculture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David Blumenstiel</a:t>
            </a:r>
            <a:br>
              <a:rPr lang="en-US" sz="3200" dirty="0"/>
            </a:br>
            <a:br>
              <a:rPr lang="en-US" sz="2600" dirty="0"/>
            </a:br>
            <a:r>
              <a:rPr lang="en-US" sz="2600" dirty="0"/>
              <a:t>Data 607 Data Science in Context Presentation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03/11/2020</a:t>
            </a:r>
            <a:br>
              <a:rPr lang="en-US" sz="2600" dirty="0"/>
            </a:br>
            <a:endParaRPr lang="en-US" sz="26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A18833-A878-4491-89C6-AFE75F64E07A}"/>
              </a:ext>
            </a:extLst>
          </p:cNvPr>
          <p:cNvSpPr/>
          <p:nvPr/>
        </p:nvSpPr>
        <p:spPr>
          <a:xfrm>
            <a:off x="7857744" y="6627158"/>
            <a:ext cx="4343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900" dirty="0">
                <a:hlinkClick r:id="rId3"/>
              </a:rPr>
              <a:t>https://www.geospatialworld.net/article/what-are-popular-uses-of-drones/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17629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877A8-A119-4EA4-85D4-BA8D956EF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04" y="600001"/>
            <a:ext cx="3771206" cy="1630440"/>
          </a:xfrm>
        </p:spPr>
        <p:txBody>
          <a:bodyPr anchor="ctr"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What’s it About?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763482E-C6B0-4F8D-90FE-76C25B1BF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7776"/>
            <a:ext cx="242107" cy="1340860"/>
            <a:chOff x="56167" y="899960"/>
            <a:chExt cx="242107" cy="1340860"/>
          </a:xfrm>
        </p:grpSpPr>
        <p:sp>
          <p:nvSpPr>
            <p:cNvPr id="71" name="Rectangle 2">
              <a:extLst>
                <a:ext uri="{FF2B5EF4-FFF2-40B4-BE49-F238E27FC236}">
                  <a16:creationId xmlns:a16="http://schemas.microsoft.com/office/drawing/2014/main" id="{129B062B-A95D-44CF-8B39-3F512A3CB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59">
              <a:extLst>
                <a:ext uri="{FF2B5EF4-FFF2-40B4-BE49-F238E27FC236}">
                  <a16:creationId xmlns:a16="http://schemas.microsoft.com/office/drawing/2014/main" id="{AAFA0D29-6110-416E-88A2-7FE5D20A1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697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2">
              <a:extLst>
                <a:ext uri="{FF2B5EF4-FFF2-40B4-BE49-F238E27FC236}">
                  <a16:creationId xmlns:a16="http://schemas.microsoft.com/office/drawing/2014/main" id="{6B53A87A-F27C-403F-89E6-5F9C7BF1D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59">
              <a:extLst>
                <a:ext uri="{FF2B5EF4-FFF2-40B4-BE49-F238E27FC236}">
                  <a16:creationId xmlns:a16="http://schemas.microsoft.com/office/drawing/2014/main" id="{E9F992CA-17ED-4498-917B-82248E234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276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2">
              <a:extLst>
                <a:ext uri="{FF2B5EF4-FFF2-40B4-BE49-F238E27FC236}">
                  <a16:creationId xmlns:a16="http://schemas.microsoft.com/office/drawing/2014/main" id="{CCE48BBE-46D0-4D42-B76F-82EA8F3B6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59">
              <a:extLst>
                <a:ext uri="{FF2B5EF4-FFF2-40B4-BE49-F238E27FC236}">
                  <a16:creationId xmlns:a16="http://schemas.microsoft.com/office/drawing/2014/main" id="{2B60A21C-F925-4D53-9B82-2A54BD825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854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2">
              <a:extLst>
                <a:ext uri="{FF2B5EF4-FFF2-40B4-BE49-F238E27FC236}">
                  <a16:creationId xmlns:a16="http://schemas.microsoft.com/office/drawing/2014/main" id="{F53E30A8-7102-40D6-A663-9858ED106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59">
              <a:extLst>
                <a:ext uri="{FF2B5EF4-FFF2-40B4-BE49-F238E27FC236}">
                  <a16:creationId xmlns:a16="http://schemas.microsoft.com/office/drawing/2014/main" id="{8FABC48A-DD76-4A1F-8D69-085FB47FA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433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2">
              <a:extLst>
                <a:ext uri="{FF2B5EF4-FFF2-40B4-BE49-F238E27FC236}">
                  <a16:creationId xmlns:a16="http://schemas.microsoft.com/office/drawing/2014/main" id="{21429B45-62BB-4C66-9F32-F4474D01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59">
              <a:extLst>
                <a:ext uri="{FF2B5EF4-FFF2-40B4-BE49-F238E27FC236}">
                  <a16:creationId xmlns:a16="http://schemas.microsoft.com/office/drawing/2014/main" id="{6F8ED381-4DC0-432C-9E67-41B64DDBB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012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2">
              <a:extLst>
                <a:ext uri="{FF2B5EF4-FFF2-40B4-BE49-F238E27FC236}">
                  <a16:creationId xmlns:a16="http://schemas.microsoft.com/office/drawing/2014/main" id="{22C864E8-53DE-4D7E-845A-0AB035EF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59">
              <a:extLst>
                <a:ext uri="{FF2B5EF4-FFF2-40B4-BE49-F238E27FC236}">
                  <a16:creationId xmlns:a16="http://schemas.microsoft.com/office/drawing/2014/main" id="{F907663A-C35E-4E4E-86D3-EDE6C39E1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1802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2">
              <a:extLst>
                <a:ext uri="{FF2B5EF4-FFF2-40B4-BE49-F238E27FC236}">
                  <a16:creationId xmlns:a16="http://schemas.microsoft.com/office/drawing/2014/main" id="{29FA51B0-D541-425F-B6B7-A0D8929EF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59">
              <a:extLst>
                <a:ext uri="{FF2B5EF4-FFF2-40B4-BE49-F238E27FC236}">
                  <a16:creationId xmlns:a16="http://schemas.microsoft.com/office/drawing/2014/main" id="{86A9FEBF-8037-4D08-BCB0-C5D294A2B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381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2">
              <a:extLst>
                <a:ext uri="{FF2B5EF4-FFF2-40B4-BE49-F238E27FC236}">
                  <a16:creationId xmlns:a16="http://schemas.microsoft.com/office/drawing/2014/main" id="{CC11EA10-D9DC-4A52-B789-8CD67A55C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59">
              <a:extLst>
                <a:ext uri="{FF2B5EF4-FFF2-40B4-BE49-F238E27FC236}">
                  <a16:creationId xmlns:a16="http://schemas.microsoft.com/office/drawing/2014/main" id="{338DE07B-B730-4132-83B4-44986FED7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8960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2">
              <a:extLst>
                <a:ext uri="{FF2B5EF4-FFF2-40B4-BE49-F238E27FC236}">
                  <a16:creationId xmlns:a16="http://schemas.microsoft.com/office/drawing/2014/main" id="{6697E973-A918-4FD8-9A4C-5B13A5B65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59">
              <a:extLst>
                <a:ext uri="{FF2B5EF4-FFF2-40B4-BE49-F238E27FC236}">
                  <a16:creationId xmlns:a16="http://schemas.microsoft.com/office/drawing/2014/main" id="{AA4CD7CC-D5FB-4427-A6D4-D594E979E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539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2">
              <a:extLst>
                <a:ext uri="{FF2B5EF4-FFF2-40B4-BE49-F238E27FC236}">
                  <a16:creationId xmlns:a16="http://schemas.microsoft.com/office/drawing/2014/main" id="{DFC90C0F-5A62-47A8-B06E-2F6D61E7B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59">
              <a:extLst>
                <a:ext uri="{FF2B5EF4-FFF2-40B4-BE49-F238E27FC236}">
                  <a16:creationId xmlns:a16="http://schemas.microsoft.com/office/drawing/2014/main" id="{7BF589B4-EC07-4428-B4C9-09EB55FA2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118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ED699A7-E4A2-4E70-AFD1-089764B85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8" r="13227" b="-1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40714"/>
            <a:ext cx="5291468" cy="4217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DFD28-20E4-4004-8556-90FCC64E3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8" y="3048670"/>
            <a:ext cx="4282817" cy="3123466"/>
          </a:xfrm>
        </p:spPr>
        <p:txBody>
          <a:bodyPr anchor="ctr">
            <a:normAutofit/>
          </a:bodyPr>
          <a:lstStyle/>
          <a:p>
            <a:r>
              <a:rPr lang="en-US" sz="1500" dirty="0"/>
              <a:t>Agriculture usually relies on human observation</a:t>
            </a:r>
          </a:p>
          <a:p>
            <a:pPr lvl="1"/>
            <a:r>
              <a:rPr lang="en-US" sz="1500" dirty="0"/>
              <a:t>Error Prone</a:t>
            </a:r>
          </a:p>
          <a:p>
            <a:pPr lvl="1"/>
            <a:r>
              <a:rPr lang="en-US" sz="1500" dirty="0"/>
              <a:t>Slow</a:t>
            </a:r>
          </a:p>
          <a:p>
            <a:r>
              <a:rPr lang="en-US" sz="1500" dirty="0"/>
              <a:t>Can replace human observation with drone surveillance</a:t>
            </a:r>
          </a:p>
          <a:p>
            <a:pPr lvl="1"/>
            <a:r>
              <a:rPr lang="en-US" sz="1500" dirty="0"/>
              <a:t>More accurate</a:t>
            </a:r>
          </a:p>
          <a:p>
            <a:pPr lvl="1"/>
            <a:r>
              <a:rPr lang="en-US" sz="1500" dirty="0"/>
              <a:t>Faster</a:t>
            </a:r>
          </a:p>
          <a:p>
            <a:r>
              <a:rPr lang="en-US" sz="1500" dirty="0"/>
              <a:t>Process the info into insights for farmers</a:t>
            </a:r>
          </a:p>
          <a:p>
            <a:endParaRPr lang="en-US" sz="1500" dirty="0"/>
          </a:p>
          <a:p>
            <a:r>
              <a:rPr lang="en-US" sz="1500" dirty="0"/>
              <a:t>‘Agri-Tech’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5852160" cy="356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B62237-BFB7-4F69-B1BD-5E0158556562}"/>
              </a:ext>
            </a:extLst>
          </p:cNvPr>
          <p:cNvSpPr/>
          <p:nvPr/>
        </p:nvSpPr>
        <p:spPr>
          <a:xfrm>
            <a:off x="7679576" y="6596380"/>
            <a:ext cx="449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100" dirty="0">
                <a:hlinkClick r:id="rId3"/>
              </a:rPr>
              <a:t>https://www.kdedirect.com/blogs/news/agricultural-drone-market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65828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ABFE7-E925-4FA4-BE2D-B297F5FFE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How’s it Work?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E79A2-6C85-4A40-A592-F91EA679D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24B99-91DF-4DC6-B38A-788B31ACA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9" r="16134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7B0F29-B3C3-4A1D-A576-BA37DB32F5C9}"/>
              </a:ext>
            </a:extLst>
          </p:cNvPr>
          <p:cNvSpPr/>
          <p:nvPr/>
        </p:nvSpPr>
        <p:spPr>
          <a:xfrm>
            <a:off x="589560" y="2551519"/>
            <a:ext cx="480427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Areal Imaging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Multispectral cameras/LIDAR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Spatial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Image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8E4FC0-8F6F-48B6-BDEC-CCAE71806DE1}"/>
              </a:ext>
            </a:extLst>
          </p:cNvPr>
          <p:cNvSpPr/>
          <p:nvPr/>
        </p:nvSpPr>
        <p:spPr>
          <a:xfrm>
            <a:off x="7496175" y="6633929"/>
            <a:ext cx="48291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000" dirty="0">
                <a:hlinkClick r:id="rId3"/>
              </a:rPr>
              <a:t>https://dzone.com/articles/why-use-agriculture-drones-main-benefits-and-best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77714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A0AC-F476-4375-BC4A-4683B5D5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What’s it Give You?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48012-A467-49FF-B335-30E3ED6E2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Maps and visualizations of:</a:t>
            </a:r>
          </a:p>
          <a:p>
            <a:pPr lvl="1"/>
            <a:r>
              <a:rPr lang="en-US" sz="1800" dirty="0"/>
              <a:t>Plant health</a:t>
            </a:r>
          </a:p>
          <a:p>
            <a:pPr lvl="1"/>
            <a:r>
              <a:rPr lang="en-US" sz="1800" dirty="0"/>
              <a:t>Disease</a:t>
            </a:r>
          </a:p>
          <a:p>
            <a:pPr lvl="1"/>
            <a:r>
              <a:rPr lang="en-US" sz="1800" dirty="0"/>
              <a:t>Nutrient content</a:t>
            </a:r>
          </a:p>
          <a:p>
            <a:pPr lvl="1"/>
            <a:r>
              <a:rPr lang="en-US" sz="1800" dirty="0"/>
              <a:t>Soil quality</a:t>
            </a:r>
          </a:p>
          <a:p>
            <a:pPr lvl="1"/>
            <a:r>
              <a:rPr lang="en-US" sz="1800" dirty="0"/>
              <a:t>Elevation</a:t>
            </a:r>
          </a:p>
          <a:p>
            <a:pPr lvl="1"/>
            <a:r>
              <a:rPr lang="en-US" sz="1800" dirty="0"/>
              <a:t>Yield</a:t>
            </a:r>
          </a:p>
          <a:p>
            <a:pPr lvl="1"/>
            <a:r>
              <a:rPr lang="en-US" sz="1800" dirty="0"/>
              <a:t>Growth progress</a:t>
            </a:r>
          </a:p>
          <a:p>
            <a:pPr lvl="1"/>
            <a:endParaRPr lang="en-US" sz="1800" dirty="0"/>
          </a:p>
          <a:p>
            <a:r>
              <a:rPr lang="en-US" sz="2200" dirty="0"/>
              <a:t>Visualizations that save time and resources</a:t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33A2E-93D4-44D3-946B-CAD3C0A30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12" r="17207" b="-2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FEAF43-54DC-4AF7-9751-1CEB632A7F82}"/>
              </a:ext>
            </a:extLst>
          </p:cNvPr>
          <p:cNvSpPr/>
          <p:nvPr/>
        </p:nvSpPr>
        <p:spPr>
          <a:xfrm>
            <a:off x="7542439" y="6627158"/>
            <a:ext cx="475297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900" dirty="0">
                <a:hlinkClick r:id="rId3"/>
              </a:rPr>
              <a:t>https://waypoint.sensefly.com/drone-surface-model-estimate-crop-yield-plant-health/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3631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8537-4FB5-4402-81CF-3CF951D82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list of web 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B3C3D-AF57-46DD-A84A-0C46E6841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Informational: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https://hackernoon.com/how-drones-are-transforming-big-data-analytics-gszq30tr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https://www.precisionhawk.com/agriculture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https://geoawesomeness.com/helping-farmers-move-from-analog-to-digital-farming-with-drones-and-remote-sensing/</a:t>
            </a:r>
            <a:endParaRPr lang="en-US" dirty="0"/>
          </a:p>
          <a:p>
            <a:r>
              <a:rPr lang="en-US" dirty="0"/>
              <a:t>Slide 0 Image</a:t>
            </a:r>
          </a:p>
          <a:p>
            <a:pPr lvl="1"/>
            <a:r>
              <a:rPr lang="en-US" dirty="0">
                <a:hlinkClick r:id="rId5"/>
              </a:rPr>
              <a:t>https://www.geospatialworld.net/article/what-are-popular-uses-of-drones/</a:t>
            </a:r>
            <a:endParaRPr lang="en-US" dirty="0"/>
          </a:p>
          <a:p>
            <a:r>
              <a:rPr lang="en-US" dirty="0"/>
              <a:t>Slide 1 Image</a:t>
            </a:r>
          </a:p>
          <a:p>
            <a:pPr lvl="1"/>
            <a:r>
              <a:rPr lang="en-US" dirty="0">
                <a:hlinkClick r:id="rId6"/>
              </a:rPr>
              <a:t>https://www.kdedirect.com/blogs/news/agricultural-drone-market</a:t>
            </a:r>
            <a:endParaRPr lang="en-US" dirty="0"/>
          </a:p>
          <a:p>
            <a:r>
              <a:rPr lang="en-US" dirty="0"/>
              <a:t>Slide 2 Image</a:t>
            </a:r>
          </a:p>
          <a:p>
            <a:pPr lvl="1"/>
            <a:r>
              <a:rPr lang="en-US" dirty="0">
                <a:hlinkClick r:id="rId7"/>
              </a:rPr>
              <a:t>https://dzone.com/articles/why-use-agriculture-drones-main-benefits-and-best</a:t>
            </a:r>
            <a:endParaRPr lang="en-US" dirty="0"/>
          </a:p>
          <a:p>
            <a:r>
              <a:rPr lang="en-US" dirty="0"/>
              <a:t>Slide 3 Image</a:t>
            </a:r>
          </a:p>
          <a:p>
            <a:pPr lvl="1"/>
            <a:r>
              <a:rPr lang="en-US" dirty="0">
                <a:hlinkClick r:id="rId8"/>
              </a:rPr>
              <a:t>https://waypoint.sensefly.com/drone-surface-model-estimate-crop-yield-plant-health/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60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212</Words>
  <Application>Microsoft Office PowerPoint</Application>
  <PresentationFormat>Widescreen</PresentationFormat>
  <Paragraphs>49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Data, Drones, and Agriculture  David Blumenstiel  Data 607 Data Science in Context Presentation  03/11/2020 </vt:lpstr>
      <vt:lpstr>What’s it About?</vt:lpstr>
      <vt:lpstr>How’s it Work?</vt:lpstr>
      <vt:lpstr>What’s it Give You?</vt:lpstr>
      <vt:lpstr>Quick list of web 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Data, Drones, and Agriculture  David Blumenstiel  Data 607 Data Science in Context Presentation  03/11/2020 </dc:title>
  <dc:creator>David Blumenstiel</dc:creator>
  <cp:lastModifiedBy>David Blumenstiel</cp:lastModifiedBy>
  <cp:revision>1</cp:revision>
  <dcterms:created xsi:type="dcterms:W3CDTF">2020-03-10T14:22:33Z</dcterms:created>
  <dcterms:modified xsi:type="dcterms:W3CDTF">2020-03-10T15:18:20Z</dcterms:modified>
</cp:coreProperties>
</file>